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9" r:id="rId7"/>
    <p:sldId id="260" r:id="rId8"/>
    <p:sldId id="262" r:id="rId9"/>
    <p:sldId id="261" r:id="rId10"/>
    <p:sldId id="264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Huijben - Pijlman" userId="d8bb2662-4969-49a8-b5e4-1f0b7bd12100" providerId="ADAL" clId="{4EBD543A-F802-4689-9924-342FA13E25F4}"/>
    <pc:docChg chg="custSel addSld delSld modSld">
      <pc:chgData name="Susan Huijben - Pijlman" userId="d8bb2662-4969-49a8-b5e4-1f0b7bd12100" providerId="ADAL" clId="{4EBD543A-F802-4689-9924-342FA13E25F4}" dt="2020-05-29T06:27:11.408" v="701" actId="20577"/>
      <pc:docMkLst>
        <pc:docMk/>
      </pc:docMkLst>
      <pc:sldChg chg="modSp">
        <pc:chgData name="Susan Huijben - Pijlman" userId="d8bb2662-4969-49a8-b5e4-1f0b7bd12100" providerId="ADAL" clId="{4EBD543A-F802-4689-9924-342FA13E25F4}" dt="2020-05-29T05:55:04.710" v="11" actId="20577"/>
        <pc:sldMkLst>
          <pc:docMk/>
          <pc:sldMk cId="2403303374" sldId="257"/>
        </pc:sldMkLst>
        <pc:spChg chg="mod">
          <ac:chgData name="Susan Huijben - Pijlman" userId="d8bb2662-4969-49a8-b5e4-1f0b7bd12100" providerId="ADAL" clId="{4EBD543A-F802-4689-9924-342FA13E25F4}" dt="2020-05-29T05:55:04.710" v="11" actId="20577"/>
          <ac:spMkLst>
            <pc:docMk/>
            <pc:sldMk cId="2403303374" sldId="257"/>
            <ac:spMk id="3" creationId="{6118D4A0-9D74-4B6D-B225-9D088D732B20}"/>
          </ac:spMkLst>
        </pc:spChg>
      </pc:sldChg>
      <pc:sldChg chg="modSp add">
        <pc:chgData name="Susan Huijben - Pijlman" userId="d8bb2662-4969-49a8-b5e4-1f0b7bd12100" providerId="ADAL" clId="{4EBD543A-F802-4689-9924-342FA13E25F4}" dt="2020-05-29T06:27:11.408" v="701" actId="20577"/>
        <pc:sldMkLst>
          <pc:docMk/>
          <pc:sldMk cId="1902908697" sldId="258"/>
        </pc:sldMkLst>
        <pc:spChg chg="mod">
          <ac:chgData name="Susan Huijben - Pijlman" userId="d8bb2662-4969-49a8-b5e4-1f0b7bd12100" providerId="ADAL" clId="{4EBD543A-F802-4689-9924-342FA13E25F4}" dt="2020-05-29T05:55:55.136" v="21" actId="20577"/>
          <ac:spMkLst>
            <pc:docMk/>
            <pc:sldMk cId="1902908697" sldId="258"/>
            <ac:spMk id="2" creationId="{B385B0D9-83E3-47CB-9B38-9D7A1A093458}"/>
          </ac:spMkLst>
        </pc:spChg>
        <pc:spChg chg="mod">
          <ac:chgData name="Susan Huijben - Pijlman" userId="d8bb2662-4969-49a8-b5e4-1f0b7bd12100" providerId="ADAL" clId="{4EBD543A-F802-4689-9924-342FA13E25F4}" dt="2020-05-29T06:27:11.408" v="701" actId="20577"/>
          <ac:spMkLst>
            <pc:docMk/>
            <pc:sldMk cId="1902908697" sldId="258"/>
            <ac:spMk id="3" creationId="{210CB0C7-91F7-4A20-9173-F623AE70B8E6}"/>
          </ac:spMkLst>
        </pc:spChg>
      </pc:sldChg>
      <pc:sldChg chg="modSp add">
        <pc:chgData name="Susan Huijben - Pijlman" userId="d8bb2662-4969-49a8-b5e4-1f0b7bd12100" providerId="ADAL" clId="{4EBD543A-F802-4689-9924-342FA13E25F4}" dt="2020-05-29T06:01:21.074" v="34" actId="20577"/>
        <pc:sldMkLst>
          <pc:docMk/>
          <pc:sldMk cId="2005986538" sldId="259"/>
        </pc:sldMkLst>
        <pc:spChg chg="mod">
          <ac:chgData name="Susan Huijben - Pijlman" userId="d8bb2662-4969-49a8-b5e4-1f0b7bd12100" providerId="ADAL" clId="{4EBD543A-F802-4689-9924-342FA13E25F4}" dt="2020-05-29T06:01:21.074" v="34" actId="20577"/>
          <ac:spMkLst>
            <pc:docMk/>
            <pc:sldMk cId="2005986538" sldId="259"/>
            <ac:spMk id="2" creationId="{9A024280-B1C8-4227-A55F-9531AC813363}"/>
          </ac:spMkLst>
        </pc:spChg>
        <pc:spChg chg="mod">
          <ac:chgData name="Susan Huijben - Pijlman" userId="d8bb2662-4969-49a8-b5e4-1f0b7bd12100" providerId="ADAL" clId="{4EBD543A-F802-4689-9924-342FA13E25F4}" dt="2020-05-29T06:01:15.872" v="30" actId="20577"/>
          <ac:spMkLst>
            <pc:docMk/>
            <pc:sldMk cId="2005986538" sldId="259"/>
            <ac:spMk id="3" creationId="{AD658270-7277-4EFF-A41C-114BB180CFC1}"/>
          </ac:spMkLst>
        </pc:spChg>
      </pc:sldChg>
      <pc:sldChg chg="modSp add">
        <pc:chgData name="Susan Huijben - Pijlman" userId="d8bb2662-4969-49a8-b5e4-1f0b7bd12100" providerId="ADAL" clId="{4EBD543A-F802-4689-9924-342FA13E25F4}" dt="2020-05-29T06:02:53.437" v="58" actId="20577"/>
        <pc:sldMkLst>
          <pc:docMk/>
          <pc:sldMk cId="1217924469" sldId="260"/>
        </pc:sldMkLst>
        <pc:spChg chg="mod">
          <ac:chgData name="Susan Huijben - Pijlman" userId="d8bb2662-4969-49a8-b5e4-1f0b7bd12100" providerId="ADAL" clId="{4EBD543A-F802-4689-9924-342FA13E25F4}" dt="2020-05-29T06:02:32.539" v="51" actId="20577"/>
          <ac:spMkLst>
            <pc:docMk/>
            <pc:sldMk cId="1217924469" sldId="260"/>
            <ac:spMk id="2" creationId="{045D804E-D3C1-4B5E-95D9-48E83CE627E9}"/>
          </ac:spMkLst>
        </pc:spChg>
        <pc:spChg chg="mod">
          <ac:chgData name="Susan Huijben - Pijlman" userId="d8bb2662-4969-49a8-b5e4-1f0b7bd12100" providerId="ADAL" clId="{4EBD543A-F802-4689-9924-342FA13E25F4}" dt="2020-05-29T06:02:53.437" v="58" actId="20577"/>
          <ac:spMkLst>
            <pc:docMk/>
            <pc:sldMk cId="1217924469" sldId="260"/>
            <ac:spMk id="3" creationId="{777FCE83-5564-46EA-AD99-AA602C2ACBE2}"/>
          </ac:spMkLst>
        </pc:spChg>
      </pc:sldChg>
      <pc:sldChg chg="addSp delSp modSp add">
        <pc:chgData name="Susan Huijben - Pijlman" userId="d8bb2662-4969-49a8-b5e4-1f0b7bd12100" providerId="ADAL" clId="{4EBD543A-F802-4689-9924-342FA13E25F4}" dt="2020-05-29T06:11:35.575" v="404" actId="14100"/>
        <pc:sldMkLst>
          <pc:docMk/>
          <pc:sldMk cId="2549368967" sldId="261"/>
        </pc:sldMkLst>
        <pc:spChg chg="mod">
          <ac:chgData name="Susan Huijben - Pijlman" userId="d8bb2662-4969-49a8-b5e4-1f0b7bd12100" providerId="ADAL" clId="{4EBD543A-F802-4689-9924-342FA13E25F4}" dt="2020-05-29T06:05:21.889" v="66" actId="20577"/>
          <ac:spMkLst>
            <pc:docMk/>
            <pc:sldMk cId="2549368967" sldId="261"/>
            <ac:spMk id="2" creationId="{FADB7D09-E490-45D6-B511-09E95E72CBA4}"/>
          </ac:spMkLst>
        </pc:spChg>
        <pc:spChg chg="del">
          <ac:chgData name="Susan Huijben - Pijlman" userId="d8bb2662-4969-49a8-b5e4-1f0b7bd12100" providerId="ADAL" clId="{4EBD543A-F802-4689-9924-342FA13E25F4}" dt="2020-05-29T06:05:13.730" v="60"/>
          <ac:spMkLst>
            <pc:docMk/>
            <pc:sldMk cId="2549368967" sldId="261"/>
            <ac:spMk id="3" creationId="{595E5B50-7E44-489F-9B81-F5068B6CBEB5}"/>
          </ac:spMkLst>
        </pc:spChg>
        <pc:spChg chg="add mod">
          <ac:chgData name="Susan Huijben - Pijlman" userId="d8bb2662-4969-49a8-b5e4-1f0b7bd12100" providerId="ADAL" clId="{4EBD543A-F802-4689-9924-342FA13E25F4}" dt="2020-05-29T06:11:35.575" v="404" actId="14100"/>
          <ac:spMkLst>
            <pc:docMk/>
            <pc:sldMk cId="2549368967" sldId="261"/>
            <ac:spMk id="5" creationId="{A4C08171-8CAD-4924-95B7-C1939F5B0863}"/>
          </ac:spMkLst>
        </pc:spChg>
        <pc:picChg chg="add mod">
          <ac:chgData name="Susan Huijben - Pijlman" userId="d8bb2662-4969-49a8-b5e4-1f0b7bd12100" providerId="ADAL" clId="{4EBD543A-F802-4689-9924-342FA13E25F4}" dt="2020-05-29T06:05:13.730" v="60"/>
          <ac:picMkLst>
            <pc:docMk/>
            <pc:sldMk cId="2549368967" sldId="261"/>
            <ac:picMk id="4" creationId="{826A9581-0358-49AD-A0ED-ED808FA7A45D}"/>
          </ac:picMkLst>
        </pc:picChg>
      </pc:sldChg>
      <pc:sldChg chg="modSp add">
        <pc:chgData name="Susan Huijben - Pijlman" userId="d8bb2662-4969-49a8-b5e4-1f0b7bd12100" providerId="ADAL" clId="{4EBD543A-F802-4689-9924-342FA13E25F4}" dt="2020-05-29T06:10:20.371" v="339" actId="20577"/>
        <pc:sldMkLst>
          <pc:docMk/>
          <pc:sldMk cId="2765393132" sldId="262"/>
        </pc:sldMkLst>
        <pc:spChg chg="mod">
          <ac:chgData name="Susan Huijben - Pijlman" userId="d8bb2662-4969-49a8-b5e4-1f0b7bd12100" providerId="ADAL" clId="{4EBD543A-F802-4689-9924-342FA13E25F4}" dt="2020-05-29T06:07:46.418" v="114" actId="20577"/>
          <ac:spMkLst>
            <pc:docMk/>
            <pc:sldMk cId="2765393132" sldId="262"/>
            <ac:spMk id="2" creationId="{BB88FF43-FE5A-49C0-B53C-67A345640016}"/>
          </ac:spMkLst>
        </pc:spChg>
        <pc:spChg chg="mod">
          <ac:chgData name="Susan Huijben - Pijlman" userId="d8bb2662-4969-49a8-b5e4-1f0b7bd12100" providerId="ADAL" clId="{4EBD543A-F802-4689-9924-342FA13E25F4}" dt="2020-05-29T06:10:20.371" v="339" actId="20577"/>
          <ac:spMkLst>
            <pc:docMk/>
            <pc:sldMk cId="2765393132" sldId="262"/>
            <ac:spMk id="3" creationId="{20CCAB5B-1D49-434D-B820-4DAEE2EECEA8}"/>
          </ac:spMkLst>
        </pc:spChg>
      </pc:sldChg>
      <pc:sldChg chg="modSp add del">
        <pc:chgData name="Susan Huijben - Pijlman" userId="d8bb2662-4969-49a8-b5e4-1f0b7bd12100" providerId="ADAL" clId="{4EBD543A-F802-4689-9924-342FA13E25F4}" dt="2020-05-29T06:07:01.833" v="102" actId="2696"/>
        <pc:sldMkLst>
          <pc:docMk/>
          <pc:sldMk cId="3362532498" sldId="262"/>
        </pc:sldMkLst>
        <pc:spChg chg="mod">
          <ac:chgData name="Susan Huijben - Pijlman" userId="d8bb2662-4969-49a8-b5e4-1f0b7bd12100" providerId="ADAL" clId="{4EBD543A-F802-4689-9924-342FA13E25F4}" dt="2020-05-29T06:06:03.243" v="74" actId="20577"/>
          <ac:spMkLst>
            <pc:docMk/>
            <pc:sldMk cId="3362532498" sldId="262"/>
            <ac:spMk id="2" creationId="{2B74E007-B42E-42C5-8460-83674DDEE538}"/>
          </ac:spMkLst>
        </pc:spChg>
        <pc:spChg chg="mod">
          <ac:chgData name="Susan Huijben - Pijlman" userId="d8bb2662-4969-49a8-b5e4-1f0b7bd12100" providerId="ADAL" clId="{4EBD543A-F802-4689-9924-342FA13E25F4}" dt="2020-05-29T06:06:52.324" v="101" actId="5793"/>
          <ac:spMkLst>
            <pc:docMk/>
            <pc:sldMk cId="3362532498" sldId="262"/>
            <ac:spMk id="3" creationId="{2317EBB1-ED4D-4E31-B42A-F2711DA335A9}"/>
          </ac:spMkLst>
        </pc:spChg>
      </pc:sldChg>
      <pc:sldChg chg="add del">
        <pc:chgData name="Susan Huijben - Pijlman" userId="d8bb2662-4969-49a8-b5e4-1f0b7bd12100" providerId="ADAL" clId="{4EBD543A-F802-4689-9924-342FA13E25F4}" dt="2020-05-29T06:17:46.461" v="540" actId="2696"/>
        <pc:sldMkLst>
          <pc:docMk/>
          <pc:sldMk cId="4406643" sldId="263"/>
        </pc:sldMkLst>
      </pc:sldChg>
      <pc:sldChg chg="addSp modSp add">
        <pc:chgData name="Susan Huijben - Pijlman" userId="d8bb2662-4969-49a8-b5e4-1f0b7bd12100" providerId="ADAL" clId="{4EBD543A-F802-4689-9924-342FA13E25F4}" dt="2020-05-29T06:20:33.963" v="542" actId="1076"/>
        <pc:sldMkLst>
          <pc:docMk/>
          <pc:sldMk cId="1480989340" sldId="264"/>
        </pc:sldMkLst>
        <pc:spChg chg="mod">
          <ac:chgData name="Susan Huijben - Pijlman" userId="d8bb2662-4969-49a8-b5e4-1f0b7bd12100" providerId="ADAL" clId="{4EBD543A-F802-4689-9924-342FA13E25F4}" dt="2020-05-29T06:11:49.232" v="414" actId="20577"/>
          <ac:spMkLst>
            <pc:docMk/>
            <pc:sldMk cId="1480989340" sldId="264"/>
            <ac:spMk id="2" creationId="{CC7CA518-7F5C-44AD-8030-2C86A0AA41F8}"/>
          </ac:spMkLst>
        </pc:spChg>
        <pc:spChg chg="mod">
          <ac:chgData name="Susan Huijben - Pijlman" userId="d8bb2662-4969-49a8-b5e4-1f0b7bd12100" providerId="ADAL" clId="{4EBD543A-F802-4689-9924-342FA13E25F4}" dt="2020-05-29T06:17:43.146" v="539" actId="20577"/>
          <ac:spMkLst>
            <pc:docMk/>
            <pc:sldMk cId="1480989340" sldId="264"/>
            <ac:spMk id="3" creationId="{03893369-D0AB-46A3-B48F-5FE6812AD508}"/>
          </ac:spMkLst>
        </pc:spChg>
        <pc:picChg chg="add mod">
          <ac:chgData name="Susan Huijben - Pijlman" userId="d8bb2662-4969-49a8-b5e4-1f0b7bd12100" providerId="ADAL" clId="{4EBD543A-F802-4689-9924-342FA13E25F4}" dt="2020-05-29T06:20:33.963" v="542" actId="1076"/>
          <ac:picMkLst>
            <pc:docMk/>
            <pc:sldMk cId="1480989340" sldId="264"/>
            <ac:picMk id="4" creationId="{DF420965-B4C7-4005-9532-4D3B82BE414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584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5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7490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204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0590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9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697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81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42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70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479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116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33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430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09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45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493A8-0E55-4ACF-B052-AE4471219DB1}" type="datetimeFigureOut">
              <a:rPr lang="nl-NL" smtClean="0"/>
              <a:t>29-5-2020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E38BF6-6F6A-4BB6-86F3-912AC7B123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156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60144/MPR__melkproductieregistrati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508CB8-FA2B-4FD2-AF3D-02B5A9B04A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 7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188A02-ED25-485E-90C4-E4DD4E49A1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MPR</a:t>
            </a:r>
          </a:p>
        </p:txBody>
      </p:sp>
    </p:spTree>
    <p:extLst>
      <p:ext uri="{BB962C8B-B14F-4D97-AF65-F5344CB8AC3E}">
        <p14:creationId xmlns:p14="http://schemas.microsoft.com/office/powerpoint/2010/main" val="55441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FE2F3-D07B-4004-B0C2-1142533EF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18D4A0-9D74-4B6D-B225-9D088D732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Herhaling LW, BSK, Ureum, Ketose</a:t>
            </a:r>
          </a:p>
          <a:p>
            <a:r>
              <a:rPr lang="nl-NL" dirty="0"/>
              <a:t>Nieuw onderdeel Koekaart met fokkerij, fokwaarden</a:t>
            </a:r>
          </a:p>
        </p:txBody>
      </p:sp>
    </p:spTree>
    <p:extLst>
      <p:ext uri="{BB962C8B-B14F-4D97-AF65-F5344CB8AC3E}">
        <p14:creationId xmlns:p14="http://schemas.microsoft.com/office/powerpoint/2010/main" val="240330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024280-B1C8-4227-A55F-9531AC813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BSK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658270-7277-4EFF-A41C-114BB180C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•	De ISK is de vergelijkbaar met koeien van andere bedrijven. 	WAAR/ NIET WAAR</a:t>
            </a:r>
          </a:p>
          <a:p>
            <a:pPr marL="0" indent="0">
              <a:buNone/>
            </a:pPr>
            <a:r>
              <a:rPr lang="nl-NL" dirty="0"/>
              <a:t>•	De BSK op een bedrijf kan per maand verschillen. WAAR/ NIET 	WAAR</a:t>
            </a:r>
          </a:p>
          <a:p>
            <a:pPr marL="0" indent="0">
              <a:buNone/>
            </a:pPr>
            <a:r>
              <a:rPr lang="nl-NL" dirty="0"/>
              <a:t>•	Verandering van voerrantsoen kun je terug zien in de BSK. 	WAAR/ NIET WAAR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598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D804E-D3C1-4B5E-95D9-48E83CE62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Lactatiewaarde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7FCE83-5564-46EA-AD99-AA602C2AC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•	Lactatiewaarde kun je vergelijken met andere bedrijven. WAAR/ 	NIET WAAR</a:t>
            </a:r>
          </a:p>
          <a:p>
            <a:pPr marL="0" indent="0">
              <a:buNone/>
            </a:pPr>
            <a:r>
              <a:rPr lang="nl-NL" dirty="0"/>
              <a:t>•	Netto-opbrengst is het zelfde getal als de netto-opbrengst in het 	boekhoudrapport op de winst - verlies rekening. WAAR/NIET 	WAAR</a:t>
            </a:r>
          </a:p>
          <a:p>
            <a:pPr marL="0" indent="0">
              <a:buNone/>
            </a:pPr>
            <a:r>
              <a:rPr lang="nl-NL" dirty="0"/>
              <a:t>•	Een koe met een LW 110 heeft de dezelfde NO als een koe met 	een LW 100. WAAR/NIET WAAR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792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8FF43-FE5A-49C0-B53C-67A345640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Ketose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CCAB5B-1D49-434D-B820-4DAEE2EEC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 welke uitslag kun je ketose aflezen?</a:t>
            </a:r>
          </a:p>
          <a:p>
            <a:r>
              <a:rPr lang="nl-NL" dirty="0"/>
              <a:t>Welke ziekte heeft een koe als ze ketose attentie heeft gekregen?</a:t>
            </a:r>
          </a:p>
          <a:p>
            <a:r>
              <a:rPr lang="nl-NL" dirty="0"/>
              <a:t>Wat kun je daar als melkveehouder aan doen?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539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B7D09-E490-45D6-B511-09E95E72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Ureum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826A9581-0358-49AD-A0ED-ED808FA7A4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2403" y="2421713"/>
            <a:ext cx="6267231" cy="3359187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A4C08171-8CAD-4924-95B7-C1939F5B0863}"/>
              </a:ext>
            </a:extLst>
          </p:cNvPr>
          <p:cNvSpPr txBox="1"/>
          <p:nvPr/>
        </p:nvSpPr>
        <p:spPr>
          <a:xfrm flipH="1">
            <a:off x="1816460" y="1690688"/>
            <a:ext cx="6732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Leg uit welke waarden passen bij welk vakje van 18 -28</a:t>
            </a:r>
          </a:p>
        </p:txBody>
      </p:sp>
    </p:spTree>
    <p:extLst>
      <p:ext uri="{BB962C8B-B14F-4D97-AF65-F5344CB8AC3E}">
        <p14:creationId xmlns:p14="http://schemas.microsoft.com/office/powerpoint/2010/main" val="2549368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7CA518-7F5C-44AD-8030-2C86A0AA4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Koekaart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893369-D0AB-46A3-B48F-5FE6812AD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CRV-site koekaart bekijken.</a:t>
            </a:r>
          </a:p>
          <a:p>
            <a:endParaRPr lang="nl-NL" dirty="0"/>
          </a:p>
          <a:p>
            <a:r>
              <a:rPr lang="nl-NL" dirty="0"/>
              <a:t>Wat kunnen we er mee? Wat staat er op?</a:t>
            </a:r>
          </a:p>
          <a:p>
            <a:endParaRPr lang="nl-NL" dirty="0"/>
          </a:p>
          <a:p>
            <a:r>
              <a:rPr lang="nl-NL" dirty="0"/>
              <a:t>We lopen de 6 categorieën bij langs.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F420965-B4C7-4005-9532-4D3B82BE4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111" y="934357"/>
            <a:ext cx="49339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8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5B0D9-83E3-47CB-9B38-9D7A1A093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CB0C7-91F7-4A20-9173-F623AE70B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Koekaart </a:t>
            </a:r>
            <a:r>
              <a:rPr lang="nl-NL" dirty="0" err="1"/>
              <a:t>incl</a:t>
            </a:r>
            <a:r>
              <a:rPr lang="nl-NL" dirty="0"/>
              <a:t> fokkerij	blz.27 t/m 34</a:t>
            </a:r>
          </a:p>
          <a:p>
            <a:endParaRPr lang="nl-NL" dirty="0"/>
          </a:p>
          <a:p>
            <a:r>
              <a:rPr lang="nl-NL" dirty="0"/>
              <a:t>Opmerking: Informatie van Fokkerij staat in een ander onderdeel van kalf tot koe. Zie de wiki:</a:t>
            </a:r>
          </a:p>
          <a:p>
            <a:r>
              <a:rPr lang="nl-NL">
                <a:hlinkClick r:id="rId2"/>
              </a:rPr>
              <a:t>https://maken.wikiwijs.nl/160144/MPR__melkproductieregistratie</a:t>
            </a:r>
            <a:r>
              <a:rPr lang="nl-NL"/>
              <a:t>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29086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2EAE155592B4EB0421A6F955F71C5" ma:contentTypeVersion="31" ma:contentTypeDescription="Een nieuw document maken." ma:contentTypeScope="" ma:versionID="1395b58f120d3996ba98d88978f7ac55">
  <xsd:schema xmlns:xsd="http://www.w3.org/2001/XMLSchema" xmlns:xs="http://www.w3.org/2001/XMLSchema" xmlns:p="http://schemas.microsoft.com/office/2006/metadata/properties" xmlns:ns3="67b2ca75-e253-40e2-b54b-26214d373dbf" xmlns:ns4="b9740ce9-91f2-4b05-8647-8181c813b7b3" targetNamespace="http://schemas.microsoft.com/office/2006/metadata/properties" ma:root="true" ma:fieldsID="d13be29b0adcb1c05f3f9ff768a9a9ce" ns3:_="" ns4:_="">
    <xsd:import namespace="67b2ca75-e253-40e2-b54b-26214d373dbf"/>
    <xsd:import namespace="b9740ce9-91f2-4b05-8647-8181c813b7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2ca75-e253-40e2-b54b-26214d373d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40ce9-91f2-4b05-8647-8181c813b7b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67b2ca75-e253-40e2-b54b-26214d373dbf" xsi:nil="true"/>
    <Student_Groups xmlns="67b2ca75-e253-40e2-b54b-26214d373dbf">
      <UserInfo>
        <DisplayName/>
        <AccountId xsi:nil="true"/>
        <AccountType/>
      </UserInfo>
    </Student_Groups>
    <DefaultSectionNames xmlns="67b2ca75-e253-40e2-b54b-26214d373dbf" xsi:nil="true"/>
    <Invited_Teachers xmlns="67b2ca75-e253-40e2-b54b-26214d373dbf" xsi:nil="true"/>
    <Invited_Students xmlns="67b2ca75-e253-40e2-b54b-26214d373dbf" xsi:nil="true"/>
    <IsNotebookLocked xmlns="67b2ca75-e253-40e2-b54b-26214d373dbf" xsi:nil="true"/>
    <Students xmlns="67b2ca75-e253-40e2-b54b-26214d373dbf">
      <UserInfo>
        <DisplayName/>
        <AccountId xsi:nil="true"/>
        <AccountType/>
      </UserInfo>
    </Students>
    <Math_Settings xmlns="67b2ca75-e253-40e2-b54b-26214d373dbf" xsi:nil="true"/>
    <Has_Teacher_Only_SectionGroup xmlns="67b2ca75-e253-40e2-b54b-26214d373dbf" xsi:nil="true"/>
    <Is_Collaboration_Space_Locked xmlns="67b2ca75-e253-40e2-b54b-26214d373dbf" xsi:nil="true"/>
    <FolderType xmlns="67b2ca75-e253-40e2-b54b-26214d373dbf" xsi:nil="true"/>
    <Distribution_Groups xmlns="67b2ca75-e253-40e2-b54b-26214d373dbf" xsi:nil="true"/>
    <Self_Registration_Enabled xmlns="67b2ca75-e253-40e2-b54b-26214d373dbf" xsi:nil="true"/>
    <AppVersion xmlns="67b2ca75-e253-40e2-b54b-26214d373dbf" xsi:nil="true"/>
    <NotebookType xmlns="67b2ca75-e253-40e2-b54b-26214d373dbf" xsi:nil="true"/>
    <Teachers xmlns="67b2ca75-e253-40e2-b54b-26214d373dbf">
      <UserInfo>
        <DisplayName/>
        <AccountId xsi:nil="true"/>
        <AccountType/>
      </UserInfo>
    </Teachers>
    <Templates xmlns="67b2ca75-e253-40e2-b54b-26214d373dbf" xsi:nil="true"/>
    <TeamsChannelId xmlns="67b2ca75-e253-40e2-b54b-26214d373dbf" xsi:nil="true"/>
    <Owner xmlns="67b2ca75-e253-40e2-b54b-26214d373dbf">
      <UserInfo>
        <DisplayName/>
        <AccountId xsi:nil="true"/>
        <AccountType/>
      </UserInfo>
    </Owner>
    <LMS_Mappings xmlns="67b2ca75-e253-40e2-b54b-26214d373dbf" xsi:nil="true"/>
  </documentManagement>
</p:properties>
</file>

<file path=customXml/itemProps1.xml><?xml version="1.0" encoding="utf-8"?>
<ds:datastoreItem xmlns:ds="http://schemas.openxmlformats.org/officeDocument/2006/customXml" ds:itemID="{8465F174-3A8E-4D1E-97E9-AB79415891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b2ca75-e253-40e2-b54b-26214d373dbf"/>
    <ds:schemaRef ds:uri="b9740ce9-91f2-4b05-8647-8181c813b7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0F1604-5009-4F33-B57F-4F27D64B2C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88A427-00B2-4C32-9281-CCE1097F3D2E}">
  <ds:schemaRefs>
    <ds:schemaRef ds:uri="http://purl.org/dc/terms/"/>
    <ds:schemaRef ds:uri="http://purl.org/dc/elements/1.1/"/>
    <ds:schemaRef ds:uri="67b2ca75-e253-40e2-b54b-26214d373dbf"/>
    <ds:schemaRef ds:uri="http://purl.org/dc/dcmitype/"/>
    <ds:schemaRef ds:uri="http://schemas.microsoft.com/office/infopath/2007/PartnerControls"/>
    <ds:schemaRef ds:uri="b9740ce9-91f2-4b05-8647-8181c813b7b3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94</Words>
  <Application>Microsoft Office PowerPoint</Application>
  <PresentationFormat>Breedbeeld</PresentationFormat>
  <Paragraphs>30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Les 7 </vt:lpstr>
      <vt:lpstr>Vandaag</vt:lpstr>
      <vt:lpstr>BSK</vt:lpstr>
      <vt:lpstr>Lactatiewaarde</vt:lpstr>
      <vt:lpstr>Ketose</vt:lpstr>
      <vt:lpstr>Ureum</vt:lpstr>
      <vt:lpstr>Koekaart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7 </dc:title>
  <dc:creator>Susan Huijben - Pijlman</dc:creator>
  <cp:lastModifiedBy>Susan Huijben - Pijlman</cp:lastModifiedBy>
  <cp:revision>5</cp:revision>
  <dcterms:created xsi:type="dcterms:W3CDTF">2020-05-28T06:24:46Z</dcterms:created>
  <dcterms:modified xsi:type="dcterms:W3CDTF">2020-05-29T06:27:16Z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0x0101009042EAE155592B4EB0421A6F955F71C5</vt:lpwstr>
  </property>
</Properties>
</file>